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63" r:id="rId27"/>
    <p:sldId id="264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8"/>
    <p:restoredTop sz="89499"/>
  </p:normalViewPr>
  <p:slideViewPr>
    <p:cSldViewPr snapToGrid="0">
      <p:cViewPr varScale="1">
        <p:scale>
          <a:sx n="114" d="100"/>
          <a:sy n="114" d="100"/>
        </p:scale>
        <p:origin x="17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C4795B-C937-4CD9-BD7C-FF8F3EFE78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B57E55-5279-46E0-B4DD-B85FBC8ED649}">
      <dgm:prSet/>
      <dgm:spPr/>
      <dgm:t>
        <a:bodyPr/>
        <a:lstStyle/>
        <a:p>
          <a:r>
            <a:rPr lang="en-US"/>
            <a:t>User Registration &amp; Authentication</a:t>
          </a:r>
        </a:p>
      </dgm:t>
    </dgm:pt>
    <dgm:pt modelId="{DF2A0B26-5175-4C80-BCD0-483C75DA9791}" type="parTrans" cxnId="{78B0650D-720D-47CB-8994-B9C886B5E6A3}">
      <dgm:prSet/>
      <dgm:spPr/>
      <dgm:t>
        <a:bodyPr/>
        <a:lstStyle/>
        <a:p>
          <a:endParaRPr lang="en-US"/>
        </a:p>
      </dgm:t>
    </dgm:pt>
    <dgm:pt modelId="{D8EF2927-91C8-497A-AC6E-341451377E47}" type="sibTrans" cxnId="{78B0650D-720D-47CB-8994-B9C886B5E6A3}">
      <dgm:prSet/>
      <dgm:spPr/>
      <dgm:t>
        <a:bodyPr/>
        <a:lstStyle/>
        <a:p>
          <a:endParaRPr lang="en-US"/>
        </a:p>
      </dgm:t>
    </dgm:pt>
    <dgm:pt modelId="{4ED87AF8-6D8B-4876-90EF-A87D7139143C}">
      <dgm:prSet/>
      <dgm:spPr/>
      <dgm:t>
        <a:bodyPr/>
        <a:lstStyle/>
        <a:p>
          <a:r>
            <a:rPr lang="en-US"/>
            <a:t>Vehicle Listing &amp; Searching</a:t>
          </a:r>
        </a:p>
      </dgm:t>
    </dgm:pt>
    <dgm:pt modelId="{6558E729-99CE-47F8-98E3-71FB0985A2C1}" type="parTrans" cxnId="{E835BF11-CC66-49AD-93CA-3F28CBB43CA5}">
      <dgm:prSet/>
      <dgm:spPr/>
      <dgm:t>
        <a:bodyPr/>
        <a:lstStyle/>
        <a:p>
          <a:endParaRPr lang="en-US"/>
        </a:p>
      </dgm:t>
    </dgm:pt>
    <dgm:pt modelId="{CEE35F8B-0A6F-4D7C-9D54-7E0A8A2D42EB}" type="sibTrans" cxnId="{E835BF11-CC66-49AD-93CA-3F28CBB43CA5}">
      <dgm:prSet/>
      <dgm:spPr/>
      <dgm:t>
        <a:bodyPr/>
        <a:lstStyle/>
        <a:p>
          <a:endParaRPr lang="en-US"/>
        </a:p>
      </dgm:t>
    </dgm:pt>
    <dgm:pt modelId="{6D786B60-6A0D-4AA6-9F78-E0DCD21A369D}">
      <dgm:prSet/>
      <dgm:spPr/>
      <dgm:t>
        <a:bodyPr/>
        <a:lstStyle/>
        <a:p>
          <a:r>
            <a:rPr lang="en-US"/>
            <a:t>Booking &amp; Payment Processing</a:t>
          </a:r>
        </a:p>
      </dgm:t>
    </dgm:pt>
    <dgm:pt modelId="{DA101F56-B5AC-4A5A-8577-C51C510E361C}" type="parTrans" cxnId="{62713ACA-3C94-4260-BD9B-966EBBABB8A0}">
      <dgm:prSet/>
      <dgm:spPr/>
      <dgm:t>
        <a:bodyPr/>
        <a:lstStyle/>
        <a:p>
          <a:endParaRPr lang="en-US"/>
        </a:p>
      </dgm:t>
    </dgm:pt>
    <dgm:pt modelId="{153B5381-491D-4B48-A4B0-68F7B8A58956}" type="sibTrans" cxnId="{62713ACA-3C94-4260-BD9B-966EBBABB8A0}">
      <dgm:prSet/>
      <dgm:spPr/>
      <dgm:t>
        <a:bodyPr/>
        <a:lstStyle/>
        <a:p>
          <a:endParaRPr lang="en-US"/>
        </a:p>
      </dgm:t>
    </dgm:pt>
    <dgm:pt modelId="{5E164250-1D2E-46AB-8B07-0F16E2878674}">
      <dgm:prSet/>
      <dgm:spPr/>
      <dgm:t>
        <a:bodyPr/>
        <a:lstStyle/>
        <a:p>
          <a:r>
            <a:rPr lang="en-US"/>
            <a:t>Admin Panel for Monitoring</a:t>
          </a:r>
        </a:p>
      </dgm:t>
    </dgm:pt>
    <dgm:pt modelId="{233E03BB-1F7E-4746-A0D3-A1C32DC8C00D}" type="parTrans" cxnId="{EE845033-F611-4E5F-8DED-15044557A4DF}">
      <dgm:prSet/>
      <dgm:spPr/>
      <dgm:t>
        <a:bodyPr/>
        <a:lstStyle/>
        <a:p>
          <a:endParaRPr lang="en-US"/>
        </a:p>
      </dgm:t>
    </dgm:pt>
    <dgm:pt modelId="{2CA94A95-026E-498E-BC5F-162BEC385E5D}" type="sibTrans" cxnId="{EE845033-F611-4E5F-8DED-15044557A4DF}">
      <dgm:prSet/>
      <dgm:spPr/>
      <dgm:t>
        <a:bodyPr/>
        <a:lstStyle/>
        <a:p>
          <a:endParaRPr lang="en-US"/>
        </a:p>
      </dgm:t>
    </dgm:pt>
    <dgm:pt modelId="{90D209A8-8630-4432-9738-606DA9E94137}">
      <dgm:prSet/>
      <dgm:spPr/>
      <dgm:t>
        <a:bodyPr/>
        <a:lstStyle/>
        <a:p>
          <a:r>
            <a:rPr lang="en-US"/>
            <a:t>Reviews &amp; Ratings System</a:t>
          </a:r>
        </a:p>
      </dgm:t>
    </dgm:pt>
    <dgm:pt modelId="{F0B580B3-B1E4-40D5-953C-5C438A9FCA81}" type="parTrans" cxnId="{1663FDA6-0353-4A3C-8E86-66B0D58F4133}">
      <dgm:prSet/>
      <dgm:spPr/>
      <dgm:t>
        <a:bodyPr/>
        <a:lstStyle/>
        <a:p>
          <a:endParaRPr lang="en-US"/>
        </a:p>
      </dgm:t>
    </dgm:pt>
    <dgm:pt modelId="{27A24030-9D72-4038-8417-88B3B93FAEBA}" type="sibTrans" cxnId="{1663FDA6-0353-4A3C-8E86-66B0D58F4133}">
      <dgm:prSet/>
      <dgm:spPr/>
      <dgm:t>
        <a:bodyPr/>
        <a:lstStyle/>
        <a:p>
          <a:endParaRPr lang="en-US"/>
        </a:p>
      </dgm:t>
    </dgm:pt>
    <dgm:pt modelId="{AA4D6DFB-3C44-40F9-ABF4-13871A993624}" type="pres">
      <dgm:prSet presAssocID="{82C4795B-C937-4CD9-BD7C-FF8F3EFE780C}" presName="root" presStyleCnt="0">
        <dgm:presLayoutVars>
          <dgm:dir/>
          <dgm:resizeHandles val="exact"/>
        </dgm:presLayoutVars>
      </dgm:prSet>
      <dgm:spPr/>
    </dgm:pt>
    <dgm:pt modelId="{79DED403-45D6-4A6C-9873-A62FC0FB9B5D}" type="pres">
      <dgm:prSet presAssocID="{C9B57E55-5279-46E0-B4DD-B85FBC8ED649}" presName="compNode" presStyleCnt="0"/>
      <dgm:spPr/>
    </dgm:pt>
    <dgm:pt modelId="{8ED9C39A-DABD-43AB-8040-8513EFB9098E}" type="pres">
      <dgm:prSet presAssocID="{C9B57E55-5279-46E0-B4DD-B85FBC8ED649}" presName="bgRect" presStyleLbl="bgShp" presStyleIdx="0" presStyleCnt="5"/>
      <dgm:spPr/>
    </dgm:pt>
    <dgm:pt modelId="{D6197DE7-5F2F-49CC-8D0F-2D8E37386449}" type="pres">
      <dgm:prSet presAssocID="{C9B57E55-5279-46E0-B4DD-B85FBC8ED6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084B1646-1D21-41D8-A19E-211731E85E96}" type="pres">
      <dgm:prSet presAssocID="{C9B57E55-5279-46E0-B4DD-B85FBC8ED649}" presName="spaceRect" presStyleCnt="0"/>
      <dgm:spPr/>
    </dgm:pt>
    <dgm:pt modelId="{F90F3E76-FDCC-4C4F-A2FD-2C14EF9979AC}" type="pres">
      <dgm:prSet presAssocID="{C9B57E55-5279-46E0-B4DD-B85FBC8ED649}" presName="parTx" presStyleLbl="revTx" presStyleIdx="0" presStyleCnt="5">
        <dgm:presLayoutVars>
          <dgm:chMax val="0"/>
          <dgm:chPref val="0"/>
        </dgm:presLayoutVars>
      </dgm:prSet>
      <dgm:spPr/>
    </dgm:pt>
    <dgm:pt modelId="{6D1B9F28-BA56-410D-82F3-FA43B40CE09F}" type="pres">
      <dgm:prSet presAssocID="{D8EF2927-91C8-497A-AC6E-341451377E47}" presName="sibTrans" presStyleCnt="0"/>
      <dgm:spPr/>
    </dgm:pt>
    <dgm:pt modelId="{F7B11FD0-9579-47DD-8AEB-45679A5AA9E3}" type="pres">
      <dgm:prSet presAssocID="{4ED87AF8-6D8B-4876-90EF-A87D7139143C}" presName="compNode" presStyleCnt="0"/>
      <dgm:spPr/>
    </dgm:pt>
    <dgm:pt modelId="{84460710-D77E-4F16-89E5-40A9C4A8A3EC}" type="pres">
      <dgm:prSet presAssocID="{4ED87AF8-6D8B-4876-90EF-A87D7139143C}" presName="bgRect" presStyleLbl="bgShp" presStyleIdx="1" presStyleCnt="5"/>
      <dgm:spPr/>
    </dgm:pt>
    <dgm:pt modelId="{F8C08782-22BC-4170-B6ED-C6AF1E426776}" type="pres">
      <dgm:prSet presAssocID="{4ED87AF8-6D8B-4876-90EF-A87D7139143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3FF67BFA-68DB-42E9-A89D-4E336AFCF2A5}" type="pres">
      <dgm:prSet presAssocID="{4ED87AF8-6D8B-4876-90EF-A87D7139143C}" presName="spaceRect" presStyleCnt="0"/>
      <dgm:spPr/>
    </dgm:pt>
    <dgm:pt modelId="{6F5856D4-0A65-40E5-A198-2CF6F682111E}" type="pres">
      <dgm:prSet presAssocID="{4ED87AF8-6D8B-4876-90EF-A87D7139143C}" presName="parTx" presStyleLbl="revTx" presStyleIdx="1" presStyleCnt="5">
        <dgm:presLayoutVars>
          <dgm:chMax val="0"/>
          <dgm:chPref val="0"/>
        </dgm:presLayoutVars>
      </dgm:prSet>
      <dgm:spPr/>
    </dgm:pt>
    <dgm:pt modelId="{02051276-8BB2-4AF0-AE4F-4464715072DD}" type="pres">
      <dgm:prSet presAssocID="{CEE35F8B-0A6F-4D7C-9D54-7E0A8A2D42EB}" presName="sibTrans" presStyleCnt="0"/>
      <dgm:spPr/>
    </dgm:pt>
    <dgm:pt modelId="{1CC0E6CB-F463-4DCF-988F-108ACA8EBD64}" type="pres">
      <dgm:prSet presAssocID="{6D786B60-6A0D-4AA6-9F78-E0DCD21A369D}" presName="compNode" presStyleCnt="0"/>
      <dgm:spPr/>
    </dgm:pt>
    <dgm:pt modelId="{817504F1-949C-44E9-9248-E25B49CA897A}" type="pres">
      <dgm:prSet presAssocID="{6D786B60-6A0D-4AA6-9F78-E0DCD21A369D}" presName="bgRect" presStyleLbl="bgShp" presStyleIdx="2" presStyleCnt="5"/>
      <dgm:spPr/>
    </dgm:pt>
    <dgm:pt modelId="{4DF337FA-76FE-4888-9AB9-9743BD4EE921}" type="pres">
      <dgm:prSet presAssocID="{6D786B60-6A0D-4AA6-9F78-E0DCD21A36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539A6A51-CEFC-411C-A1AA-491181FD8219}" type="pres">
      <dgm:prSet presAssocID="{6D786B60-6A0D-4AA6-9F78-E0DCD21A369D}" presName="spaceRect" presStyleCnt="0"/>
      <dgm:spPr/>
    </dgm:pt>
    <dgm:pt modelId="{BC35953B-9087-4801-87FD-D9E1C00DADF6}" type="pres">
      <dgm:prSet presAssocID="{6D786B60-6A0D-4AA6-9F78-E0DCD21A369D}" presName="parTx" presStyleLbl="revTx" presStyleIdx="2" presStyleCnt="5">
        <dgm:presLayoutVars>
          <dgm:chMax val="0"/>
          <dgm:chPref val="0"/>
        </dgm:presLayoutVars>
      </dgm:prSet>
      <dgm:spPr/>
    </dgm:pt>
    <dgm:pt modelId="{0EAC9930-D2D5-4AAC-AB27-5CD35F8AFE37}" type="pres">
      <dgm:prSet presAssocID="{153B5381-491D-4B48-A4B0-68F7B8A58956}" presName="sibTrans" presStyleCnt="0"/>
      <dgm:spPr/>
    </dgm:pt>
    <dgm:pt modelId="{085DCB7A-DA94-4239-AD16-9C074E1C0D7C}" type="pres">
      <dgm:prSet presAssocID="{5E164250-1D2E-46AB-8B07-0F16E2878674}" presName="compNode" presStyleCnt="0"/>
      <dgm:spPr/>
    </dgm:pt>
    <dgm:pt modelId="{E5569632-E1E7-423C-89D3-F0A43A3583F1}" type="pres">
      <dgm:prSet presAssocID="{5E164250-1D2E-46AB-8B07-0F16E2878674}" presName="bgRect" presStyleLbl="bgShp" presStyleIdx="3" presStyleCnt="5"/>
      <dgm:spPr/>
    </dgm:pt>
    <dgm:pt modelId="{0A9D1183-B7E7-4CB9-AE30-9FD5496FEEA9}" type="pres">
      <dgm:prSet presAssocID="{5E164250-1D2E-46AB-8B07-0F16E287867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52985BC-6680-49B0-97E3-491EB0EBF359}" type="pres">
      <dgm:prSet presAssocID="{5E164250-1D2E-46AB-8B07-0F16E2878674}" presName="spaceRect" presStyleCnt="0"/>
      <dgm:spPr/>
    </dgm:pt>
    <dgm:pt modelId="{A4291AD3-3F63-4E02-AB8A-B334DE2EC525}" type="pres">
      <dgm:prSet presAssocID="{5E164250-1D2E-46AB-8B07-0F16E2878674}" presName="parTx" presStyleLbl="revTx" presStyleIdx="3" presStyleCnt="5">
        <dgm:presLayoutVars>
          <dgm:chMax val="0"/>
          <dgm:chPref val="0"/>
        </dgm:presLayoutVars>
      </dgm:prSet>
      <dgm:spPr/>
    </dgm:pt>
    <dgm:pt modelId="{4C9A55A1-5E81-4B96-ACB1-7A694E46AB64}" type="pres">
      <dgm:prSet presAssocID="{2CA94A95-026E-498E-BC5F-162BEC385E5D}" presName="sibTrans" presStyleCnt="0"/>
      <dgm:spPr/>
    </dgm:pt>
    <dgm:pt modelId="{F87EDA4A-64E3-432D-976A-D299233ACDD9}" type="pres">
      <dgm:prSet presAssocID="{90D209A8-8630-4432-9738-606DA9E94137}" presName="compNode" presStyleCnt="0"/>
      <dgm:spPr/>
    </dgm:pt>
    <dgm:pt modelId="{6E9B4298-839F-48AD-AF49-D162B7123D66}" type="pres">
      <dgm:prSet presAssocID="{90D209A8-8630-4432-9738-606DA9E94137}" presName="bgRect" presStyleLbl="bgShp" presStyleIdx="4" presStyleCnt="5"/>
      <dgm:spPr/>
    </dgm:pt>
    <dgm:pt modelId="{055C3CD0-AECE-4798-83AF-E0DDD6E41733}" type="pres">
      <dgm:prSet presAssocID="{90D209A8-8630-4432-9738-606DA9E9413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C3018EC3-78F1-42AD-A413-19A88A5F2724}" type="pres">
      <dgm:prSet presAssocID="{90D209A8-8630-4432-9738-606DA9E94137}" presName="spaceRect" presStyleCnt="0"/>
      <dgm:spPr/>
    </dgm:pt>
    <dgm:pt modelId="{D2EB4011-2CCD-4DBC-8461-AC87C8B5DE11}" type="pres">
      <dgm:prSet presAssocID="{90D209A8-8630-4432-9738-606DA9E9413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8B0650D-720D-47CB-8994-B9C886B5E6A3}" srcId="{82C4795B-C937-4CD9-BD7C-FF8F3EFE780C}" destId="{C9B57E55-5279-46E0-B4DD-B85FBC8ED649}" srcOrd="0" destOrd="0" parTransId="{DF2A0B26-5175-4C80-BCD0-483C75DA9791}" sibTransId="{D8EF2927-91C8-497A-AC6E-341451377E47}"/>
    <dgm:cxn modelId="{E835BF11-CC66-49AD-93CA-3F28CBB43CA5}" srcId="{82C4795B-C937-4CD9-BD7C-FF8F3EFE780C}" destId="{4ED87AF8-6D8B-4876-90EF-A87D7139143C}" srcOrd="1" destOrd="0" parTransId="{6558E729-99CE-47F8-98E3-71FB0985A2C1}" sibTransId="{CEE35F8B-0A6F-4D7C-9D54-7E0A8A2D42EB}"/>
    <dgm:cxn modelId="{97467F21-B1BC-4936-9E9F-945EA6E0E906}" type="presOf" srcId="{C9B57E55-5279-46E0-B4DD-B85FBC8ED649}" destId="{F90F3E76-FDCC-4C4F-A2FD-2C14EF9979AC}" srcOrd="0" destOrd="0" presId="urn:microsoft.com/office/officeart/2018/2/layout/IconVerticalSolidList"/>
    <dgm:cxn modelId="{EE845033-F611-4E5F-8DED-15044557A4DF}" srcId="{82C4795B-C937-4CD9-BD7C-FF8F3EFE780C}" destId="{5E164250-1D2E-46AB-8B07-0F16E2878674}" srcOrd="3" destOrd="0" parTransId="{233E03BB-1F7E-4746-A0D3-A1C32DC8C00D}" sibTransId="{2CA94A95-026E-498E-BC5F-162BEC385E5D}"/>
    <dgm:cxn modelId="{8C6F198C-9BF2-4B66-A370-4DF0D6C6D43F}" type="presOf" srcId="{90D209A8-8630-4432-9738-606DA9E94137}" destId="{D2EB4011-2CCD-4DBC-8461-AC87C8B5DE11}" srcOrd="0" destOrd="0" presId="urn:microsoft.com/office/officeart/2018/2/layout/IconVerticalSolidList"/>
    <dgm:cxn modelId="{1663FDA6-0353-4A3C-8E86-66B0D58F4133}" srcId="{82C4795B-C937-4CD9-BD7C-FF8F3EFE780C}" destId="{90D209A8-8630-4432-9738-606DA9E94137}" srcOrd="4" destOrd="0" parTransId="{F0B580B3-B1E4-40D5-953C-5C438A9FCA81}" sibTransId="{27A24030-9D72-4038-8417-88B3B93FAEBA}"/>
    <dgm:cxn modelId="{F5403CA8-3D88-40B1-AB6C-3F3EE40D8B12}" type="presOf" srcId="{82C4795B-C937-4CD9-BD7C-FF8F3EFE780C}" destId="{AA4D6DFB-3C44-40F9-ABF4-13871A993624}" srcOrd="0" destOrd="0" presId="urn:microsoft.com/office/officeart/2018/2/layout/IconVerticalSolidList"/>
    <dgm:cxn modelId="{033E0AB5-39A6-4B0A-9A4C-34F2396CB71E}" type="presOf" srcId="{6D786B60-6A0D-4AA6-9F78-E0DCD21A369D}" destId="{BC35953B-9087-4801-87FD-D9E1C00DADF6}" srcOrd="0" destOrd="0" presId="urn:microsoft.com/office/officeart/2018/2/layout/IconVerticalSolidList"/>
    <dgm:cxn modelId="{62713ACA-3C94-4260-BD9B-966EBBABB8A0}" srcId="{82C4795B-C937-4CD9-BD7C-FF8F3EFE780C}" destId="{6D786B60-6A0D-4AA6-9F78-E0DCD21A369D}" srcOrd="2" destOrd="0" parTransId="{DA101F56-B5AC-4A5A-8577-C51C510E361C}" sibTransId="{153B5381-491D-4B48-A4B0-68F7B8A58956}"/>
    <dgm:cxn modelId="{E50900D7-E80F-48CC-BF5E-A76C173F0FB3}" type="presOf" srcId="{4ED87AF8-6D8B-4876-90EF-A87D7139143C}" destId="{6F5856D4-0A65-40E5-A198-2CF6F682111E}" srcOrd="0" destOrd="0" presId="urn:microsoft.com/office/officeart/2018/2/layout/IconVerticalSolidList"/>
    <dgm:cxn modelId="{D181E0D9-2348-49C3-A4A3-D5333D6EA19A}" type="presOf" srcId="{5E164250-1D2E-46AB-8B07-0F16E2878674}" destId="{A4291AD3-3F63-4E02-AB8A-B334DE2EC525}" srcOrd="0" destOrd="0" presId="urn:microsoft.com/office/officeart/2018/2/layout/IconVerticalSolidList"/>
    <dgm:cxn modelId="{B20228B1-FD94-40C0-BBCF-1798879A2C10}" type="presParOf" srcId="{AA4D6DFB-3C44-40F9-ABF4-13871A993624}" destId="{79DED403-45D6-4A6C-9873-A62FC0FB9B5D}" srcOrd="0" destOrd="0" presId="urn:microsoft.com/office/officeart/2018/2/layout/IconVerticalSolidList"/>
    <dgm:cxn modelId="{E993A6EE-44F3-44E5-842D-C671B1CFBC94}" type="presParOf" srcId="{79DED403-45D6-4A6C-9873-A62FC0FB9B5D}" destId="{8ED9C39A-DABD-43AB-8040-8513EFB9098E}" srcOrd="0" destOrd="0" presId="urn:microsoft.com/office/officeart/2018/2/layout/IconVerticalSolidList"/>
    <dgm:cxn modelId="{F650DE1B-9DA4-4EA5-B85D-62CF2F73D3ED}" type="presParOf" srcId="{79DED403-45D6-4A6C-9873-A62FC0FB9B5D}" destId="{D6197DE7-5F2F-49CC-8D0F-2D8E37386449}" srcOrd="1" destOrd="0" presId="urn:microsoft.com/office/officeart/2018/2/layout/IconVerticalSolidList"/>
    <dgm:cxn modelId="{10CD4D08-690B-4168-9570-DC1984874F29}" type="presParOf" srcId="{79DED403-45D6-4A6C-9873-A62FC0FB9B5D}" destId="{084B1646-1D21-41D8-A19E-211731E85E96}" srcOrd="2" destOrd="0" presId="urn:microsoft.com/office/officeart/2018/2/layout/IconVerticalSolidList"/>
    <dgm:cxn modelId="{1303D4BD-6343-47BA-83E5-8B777BACF3B5}" type="presParOf" srcId="{79DED403-45D6-4A6C-9873-A62FC0FB9B5D}" destId="{F90F3E76-FDCC-4C4F-A2FD-2C14EF9979AC}" srcOrd="3" destOrd="0" presId="urn:microsoft.com/office/officeart/2018/2/layout/IconVerticalSolidList"/>
    <dgm:cxn modelId="{4AEC23D3-9DFA-42FF-823C-C72F4D3DD1D8}" type="presParOf" srcId="{AA4D6DFB-3C44-40F9-ABF4-13871A993624}" destId="{6D1B9F28-BA56-410D-82F3-FA43B40CE09F}" srcOrd="1" destOrd="0" presId="urn:microsoft.com/office/officeart/2018/2/layout/IconVerticalSolidList"/>
    <dgm:cxn modelId="{D2C4BF9F-5D59-4B89-B8AE-23011934BF35}" type="presParOf" srcId="{AA4D6DFB-3C44-40F9-ABF4-13871A993624}" destId="{F7B11FD0-9579-47DD-8AEB-45679A5AA9E3}" srcOrd="2" destOrd="0" presId="urn:microsoft.com/office/officeart/2018/2/layout/IconVerticalSolidList"/>
    <dgm:cxn modelId="{44B3CCD4-9773-44BD-ADF6-63C4D9FB6767}" type="presParOf" srcId="{F7B11FD0-9579-47DD-8AEB-45679A5AA9E3}" destId="{84460710-D77E-4F16-89E5-40A9C4A8A3EC}" srcOrd="0" destOrd="0" presId="urn:microsoft.com/office/officeart/2018/2/layout/IconVerticalSolidList"/>
    <dgm:cxn modelId="{44D94FFE-5ED0-4AFC-8A50-F5C159E7D80F}" type="presParOf" srcId="{F7B11FD0-9579-47DD-8AEB-45679A5AA9E3}" destId="{F8C08782-22BC-4170-B6ED-C6AF1E426776}" srcOrd="1" destOrd="0" presId="urn:microsoft.com/office/officeart/2018/2/layout/IconVerticalSolidList"/>
    <dgm:cxn modelId="{87EE57FA-FA28-4F94-9754-947E0ECA4474}" type="presParOf" srcId="{F7B11FD0-9579-47DD-8AEB-45679A5AA9E3}" destId="{3FF67BFA-68DB-42E9-A89D-4E336AFCF2A5}" srcOrd="2" destOrd="0" presId="urn:microsoft.com/office/officeart/2018/2/layout/IconVerticalSolidList"/>
    <dgm:cxn modelId="{71126BD9-FE2D-479E-9FFF-84ECC847191B}" type="presParOf" srcId="{F7B11FD0-9579-47DD-8AEB-45679A5AA9E3}" destId="{6F5856D4-0A65-40E5-A198-2CF6F682111E}" srcOrd="3" destOrd="0" presId="urn:microsoft.com/office/officeart/2018/2/layout/IconVerticalSolidList"/>
    <dgm:cxn modelId="{EB94A42E-22FF-4E7B-A809-CC4520F028DA}" type="presParOf" srcId="{AA4D6DFB-3C44-40F9-ABF4-13871A993624}" destId="{02051276-8BB2-4AF0-AE4F-4464715072DD}" srcOrd="3" destOrd="0" presId="urn:microsoft.com/office/officeart/2018/2/layout/IconVerticalSolidList"/>
    <dgm:cxn modelId="{DB312DE8-8892-474F-949C-1259E0C0E7BB}" type="presParOf" srcId="{AA4D6DFB-3C44-40F9-ABF4-13871A993624}" destId="{1CC0E6CB-F463-4DCF-988F-108ACA8EBD64}" srcOrd="4" destOrd="0" presId="urn:microsoft.com/office/officeart/2018/2/layout/IconVerticalSolidList"/>
    <dgm:cxn modelId="{31A3AB8D-5A3D-4859-A8CE-2F51CF33F253}" type="presParOf" srcId="{1CC0E6CB-F463-4DCF-988F-108ACA8EBD64}" destId="{817504F1-949C-44E9-9248-E25B49CA897A}" srcOrd="0" destOrd="0" presId="urn:microsoft.com/office/officeart/2018/2/layout/IconVerticalSolidList"/>
    <dgm:cxn modelId="{1969F3A5-F428-4694-BEA6-1662A402D007}" type="presParOf" srcId="{1CC0E6CB-F463-4DCF-988F-108ACA8EBD64}" destId="{4DF337FA-76FE-4888-9AB9-9743BD4EE921}" srcOrd="1" destOrd="0" presId="urn:microsoft.com/office/officeart/2018/2/layout/IconVerticalSolidList"/>
    <dgm:cxn modelId="{75B2F7E0-19F8-4A52-BE39-A996B40906F6}" type="presParOf" srcId="{1CC0E6CB-F463-4DCF-988F-108ACA8EBD64}" destId="{539A6A51-CEFC-411C-A1AA-491181FD8219}" srcOrd="2" destOrd="0" presId="urn:microsoft.com/office/officeart/2018/2/layout/IconVerticalSolidList"/>
    <dgm:cxn modelId="{3D4C32E7-01D4-4A14-9667-CB457FF06946}" type="presParOf" srcId="{1CC0E6CB-F463-4DCF-988F-108ACA8EBD64}" destId="{BC35953B-9087-4801-87FD-D9E1C00DADF6}" srcOrd="3" destOrd="0" presId="urn:microsoft.com/office/officeart/2018/2/layout/IconVerticalSolidList"/>
    <dgm:cxn modelId="{8E2730D0-5C72-461F-AB27-1357BE0A486A}" type="presParOf" srcId="{AA4D6DFB-3C44-40F9-ABF4-13871A993624}" destId="{0EAC9930-D2D5-4AAC-AB27-5CD35F8AFE37}" srcOrd="5" destOrd="0" presId="urn:microsoft.com/office/officeart/2018/2/layout/IconVerticalSolidList"/>
    <dgm:cxn modelId="{88D53D89-A134-4B67-AA17-0D93290BFE69}" type="presParOf" srcId="{AA4D6DFB-3C44-40F9-ABF4-13871A993624}" destId="{085DCB7A-DA94-4239-AD16-9C074E1C0D7C}" srcOrd="6" destOrd="0" presId="urn:microsoft.com/office/officeart/2018/2/layout/IconVerticalSolidList"/>
    <dgm:cxn modelId="{89153B1F-31F4-4D5E-9707-C7B58F47BA08}" type="presParOf" srcId="{085DCB7A-DA94-4239-AD16-9C074E1C0D7C}" destId="{E5569632-E1E7-423C-89D3-F0A43A3583F1}" srcOrd="0" destOrd="0" presId="urn:microsoft.com/office/officeart/2018/2/layout/IconVerticalSolidList"/>
    <dgm:cxn modelId="{21BBF340-8193-4413-B42E-C21D453DCA10}" type="presParOf" srcId="{085DCB7A-DA94-4239-AD16-9C074E1C0D7C}" destId="{0A9D1183-B7E7-4CB9-AE30-9FD5496FEEA9}" srcOrd="1" destOrd="0" presId="urn:microsoft.com/office/officeart/2018/2/layout/IconVerticalSolidList"/>
    <dgm:cxn modelId="{33723E9B-BC52-4587-909C-B8E2844F3BAF}" type="presParOf" srcId="{085DCB7A-DA94-4239-AD16-9C074E1C0D7C}" destId="{252985BC-6680-49B0-97E3-491EB0EBF359}" srcOrd="2" destOrd="0" presId="urn:microsoft.com/office/officeart/2018/2/layout/IconVerticalSolidList"/>
    <dgm:cxn modelId="{FB34DDF6-69D5-4911-A434-A6017D5893BD}" type="presParOf" srcId="{085DCB7A-DA94-4239-AD16-9C074E1C0D7C}" destId="{A4291AD3-3F63-4E02-AB8A-B334DE2EC525}" srcOrd="3" destOrd="0" presId="urn:microsoft.com/office/officeart/2018/2/layout/IconVerticalSolidList"/>
    <dgm:cxn modelId="{7592D02F-47A8-411E-BB1B-5F19EC35DB93}" type="presParOf" srcId="{AA4D6DFB-3C44-40F9-ABF4-13871A993624}" destId="{4C9A55A1-5E81-4B96-ACB1-7A694E46AB64}" srcOrd="7" destOrd="0" presId="urn:microsoft.com/office/officeart/2018/2/layout/IconVerticalSolidList"/>
    <dgm:cxn modelId="{CC71BF0D-BB18-42D5-9BE9-720AD5A6B884}" type="presParOf" srcId="{AA4D6DFB-3C44-40F9-ABF4-13871A993624}" destId="{F87EDA4A-64E3-432D-976A-D299233ACDD9}" srcOrd="8" destOrd="0" presId="urn:microsoft.com/office/officeart/2018/2/layout/IconVerticalSolidList"/>
    <dgm:cxn modelId="{E9403583-D7C6-4F1A-AC26-212AC176BEED}" type="presParOf" srcId="{F87EDA4A-64E3-432D-976A-D299233ACDD9}" destId="{6E9B4298-839F-48AD-AF49-D162B7123D66}" srcOrd="0" destOrd="0" presId="urn:microsoft.com/office/officeart/2018/2/layout/IconVerticalSolidList"/>
    <dgm:cxn modelId="{73642306-DAC3-402B-9E91-62128F1F526F}" type="presParOf" srcId="{F87EDA4A-64E3-432D-976A-D299233ACDD9}" destId="{055C3CD0-AECE-4798-83AF-E0DDD6E41733}" srcOrd="1" destOrd="0" presId="urn:microsoft.com/office/officeart/2018/2/layout/IconVerticalSolidList"/>
    <dgm:cxn modelId="{4419359F-E25C-4DAB-9EFB-1E26AE662354}" type="presParOf" srcId="{F87EDA4A-64E3-432D-976A-D299233ACDD9}" destId="{C3018EC3-78F1-42AD-A413-19A88A5F2724}" srcOrd="2" destOrd="0" presId="urn:microsoft.com/office/officeart/2018/2/layout/IconVerticalSolidList"/>
    <dgm:cxn modelId="{14E0A01D-BF21-4CB6-9255-9006B90ED56D}" type="presParOf" srcId="{F87EDA4A-64E3-432D-976A-D299233ACDD9}" destId="{D2EB4011-2CCD-4DBC-8461-AC87C8B5DE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9C39A-DABD-43AB-8040-8513EFB9098E}">
      <dsp:nvSpPr>
        <dsp:cNvPr id="0" name=""/>
        <dsp:cNvSpPr/>
      </dsp:nvSpPr>
      <dsp:spPr>
        <a:xfrm>
          <a:off x="0" y="4592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97DE7-5F2F-49CC-8D0F-2D8E37386449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F3E76-FDCC-4C4F-A2FD-2C14EF9979AC}">
      <dsp:nvSpPr>
        <dsp:cNvPr id="0" name=""/>
        <dsp:cNvSpPr/>
      </dsp:nvSpPr>
      <dsp:spPr>
        <a:xfrm>
          <a:off x="1129902" y="4592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 Registration &amp; Authentication</a:t>
          </a:r>
        </a:p>
      </dsp:txBody>
      <dsp:txXfrm>
        <a:off x="1129902" y="4592"/>
        <a:ext cx="5171698" cy="978270"/>
      </dsp:txXfrm>
    </dsp:sp>
    <dsp:sp modelId="{84460710-D77E-4F16-89E5-40A9C4A8A3EC}">
      <dsp:nvSpPr>
        <dsp:cNvPr id="0" name=""/>
        <dsp:cNvSpPr/>
      </dsp:nvSpPr>
      <dsp:spPr>
        <a:xfrm>
          <a:off x="0" y="1227431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08782-22BC-4170-B6ED-C6AF1E426776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856D4-0A65-40E5-A198-2CF6F682111E}">
      <dsp:nvSpPr>
        <dsp:cNvPr id="0" name=""/>
        <dsp:cNvSpPr/>
      </dsp:nvSpPr>
      <dsp:spPr>
        <a:xfrm>
          <a:off x="1129902" y="1227431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Vehicle Listing &amp; Searching</a:t>
          </a:r>
        </a:p>
      </dsp:txBody>
      <dsp:txXfrm>
        <a:off x="1129902" y="1227431"/>
        <a:ext cx="5171698" cy="978270"/>
      </dsp:txXfrm>
    </dsp:sp>
    <dsp:sp modelId="{817504F1-949C-44E9-9248-E25B49CA897A}">
      <dsp:nvSpPr>
        <dsp:cNvPr id="0" name=""/>
        <dsp:cNvSpPr/>
      </dsp:nvSpPr>
      <dsp:spPr>
        <a:xfrm>
          <a:off x="0" y="2450269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337FA-76FE-4888-9AB9-9743BD4EE921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5953B-9087-4801-87FD-D9E1C00DADF6}">
      <dsp:nvSpPr>
        <dsp:cNvPr id="0" name=""/>
        <dsp:cNvSpPr/>
      </dsp:nvSpPr>
      <dsp:spPr>
        <a:xfrm>
          <a:off x="1129902" y="2450269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Booking &amp; Payment Processing</a:t>
          </a:r>
        </a:p>
      </dsp:txBody>
      <dsp:txXfrm>
        <a:off x="1129902" y="2450269"/>
        <a:ext cx="5171698" cy="978270"/>
      </dsp:txXfrm>
    </dsp:sp>
    <dsp:sp modelId="{E5569632-E1E7-423C-89D3-F0A43A3583F1}">
      <dsp:nvSpPr>
        <dsp:cNvPr id="0" name=""/>
        <dsp:cNvSpPr/>
      </dsp:nvSpPr>
      <dsp:spPr>
        <a:xfrm>
          <a:off x="0" y="3673107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D1183-B7E7-4CB9-AE30-9FD5496FEEA9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91AD3-3F63-4E02-AB8A-B334DE2EC525}">
      <dsp:nvSpPr>
        <dsp:cNvPr id="0" name=""/>
        <dsp:cNvSpPr/>
      </dsp:nvSpPr>
      <dsp:spPr>
        <a:xfrm>
          <a:off x="1129902" y="3673107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Admin Panel for Monitoring</a:t>
          </a:r>
        </a:p>
      </dsp:txBody>
      <dsp:txXfrm>
        <a:off x="1129902" y="3673107"/>
        <a:ext cx="5171698" cy="978270"/>
      </dsp:txXfrm>
    </dsp:sp>
    <dsp:sp modelId="{6E9B4298-839F-48AD-AF49-D162B7123D66}">
      <dsp:nvSpPr>
        <dsp:cNvPr id="0" name=""/>
        <dsp:cNvSpPr/>
      </dsp:nvSpPr>
      <dsp:spPr>
        <a:xfrm>
          <a:off x="0" y="4895945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C3CD0-AECE-4798-83AF-E0DDD6E41733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B4011-2CCD-4DBC-8461-AC87C8B5DE11}">
      <dsp:nvSpPr>
        <dsp:cNvPr id="0" name=""/>
        <dsp:cNvSpPr/>
      </dsp:nvSpPr>
      <dsp:spPr>
        <a:xfrm>
          <a:off x="1129902" y="4895945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Reviews &amp; Ratings System</a:t>
          </a:r>
        </a:p>
      </dsp:txBody>
      <dsp:txXfrm>
        <a:off x="1129902" y="4895945"/>
        <a:ext cx="5171698" cy="978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48C6-2484-B40C-F7A1-2934D5A7E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D6E4C-4588-FB09-4829-672D5520C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B3D64-7FBF-0C79-EE81-9534F495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01903-3531-B07F-199C-6B7C8C09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109F-705A-390F-B328-D572BB7E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7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7B83-A8F6-ACFE-5BC3-A7C442B0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9565D-93AA-86C3-A8D9-82306F09C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F9952-217F-7B21-D64C-423240A1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A7C06-9ADF-8B53-489E-F137923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988C5-0CA4-4E1E-AD3E-5B88774D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AC738-16FB-7AFD-D3B6-429FEF052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7FAC1-7A9C-A670-8166-B9FBFB1D3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5514-C70D-409A-5799-E2D278E6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C3E26-F408-E958-504A-ACE7B00C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564F-9AFD-01F9-C8B9-DEFD9923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9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5D21-5017-A178-59D1-EDD76FB6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E04FD-6FE2-FE40-13DC-43558B766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856A7-DCBF-82DB-DF6B-9F9BBB80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DDA2B-FA54-2CBD-4B53-78AEA3F1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AC312-5A2D-9D99-6FE7-F75E9539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7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E1DB3-2D79-543B-94C3-A38625FB3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7D97F-CA08-E8D7-DE93-27E6541C0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885CC-4252-4B40-766B-838E6DDC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AAF9-148C-2C2F-EB50-7E7A956D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332E0-3324-6C2E-47D9-B06CE92C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2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91BF-3809-3FBE-0F73-CEA25B93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5BA9-096B-4B79-2481-8A4D9AB43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44C1C-C1FB-F259-8343-E53971CC0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5DA23-44F6-4BB1-191C-379A1A8A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A8685-F90B-BDD5-635D-382850D1C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FB8B4-9F40-8774-9804-32D1E0E0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5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EAEF-B37A-5C97-62AA-640EDF7E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1C2FA-02B4-A229-A3DC-124D241B6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F3530-F908-D675-2427-B3C0ACDB6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0439A6-9B5A-466A-60E1-B9CF51EE4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9399C5-B756-A596-5D20-314E7160D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8DBC5-29D9-6C3B-3580-58C57EFA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535BA-BABA-E0B0-0E98-4336EE2B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4DA13-D034-27BB-588C-4DE57037C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8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64CF-ACEB-FC23-13B9-3AC1F79F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0E6C6-7F87-A2BD-22D1-4CC39389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0E84-C622-B342-0463-46BF69BF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07181-AEB4-29E3-4757-B012AD35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F9AC6-F9E7-9183-7938-9B132C86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E6C97-621D-E2E2-354C-43B76C97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F0E3F-DD44-EDB3-5661-E851E072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2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0B68-2EA0-3519-A42A-A4882344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79DC2-D6A6-9E08-868C-94088DC0D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E2EBD-0376-EAA4-8BCF-CD8EFF7BF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506A6-7BB8-A16B-0316-BFDD8968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0E52E-CF20-FDB9-C1A1-882401E9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22200-75D9-5A56-F1B8-ACD7F913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6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6449-2785-7A97-0C6E-AB6B1193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195B06-5E8A-ECD6-0037-0F7D78684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96790-153B-444D-2DD5-097A18608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438E8-927F-6140-4F61-B83AA363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61336-4794-8E7F-6996-61F0D59E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D9AD0-E268-DF15-6958-7B3EBB6A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15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247B4-D3EC-279E-31FB-B798F4B8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05382-49DD-4B9C-5CA5-506E00132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806F9-86C0-6A78-1BED-29EBEB343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0AE140-DED3-364E-A936-8CA2482C54D2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BF24-6E75-2D84-5CD4-0D4EABFB4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D697D-2910-C698-B40F-45097BABA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EA5ACC-D8DD-D046-AC9C-F7A2C7E8C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peedometer in a car&#10;&#10;AI-generated content may be incorrect.">
            <a:extLst>
              <a:ext uri="{FF2B5EF4-FFF2-40B4-BE49-F238E27FC236}">
                <a16:creationId xmlns:a16="http://schemas.microsoft.com/office/drawing/2014/main" id="{E48BD19E-3846-C94C-5793-BDEB612D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82FD5-96A4-1522-6B94-D82903CF0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 err="1">
                <a:solidFill>
                  <a:schemeClr val="bg1"/>
                </a:solidFill>
              </a:rPr>
              <a:t>RentRide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35E24-425E-A3B4-E706-715009453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Mandip Raut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F39E-9141-CD2B-E347-4350A05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08C8C1-28DF-512B-FBE3-C3D42C1DF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39" y="1690688"/>
            <a:ext cx="5540298" cy="2919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1A45-2752-1184-2D2F-118D28CCC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8"/>
            <a:ext cx="5367455" cy="2134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9A542-DAB2-DE8C-77F1-9FFADF035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74" y="4018050"/>
            <a:ext cx="4732763" cy="22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4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B773-05EA-B746-5E13-FAA16F56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Bookings Page (User)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3D533A-84B2-AF65-2632-572047BAF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9869"/>
            <a:ext cx="80008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0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14AA-1F87-94BC-3DF8-003897EB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Search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BD8E49-6833-EB59-7730-1EA1E4C5B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95" y="1814474"/>
            <a:ext cx="79580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5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AC8F9-9CCC-012F-5357-F79715A5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Vehicle Details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EC2CD1-0D12-0E89-905C-B35458867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87508"/>
            <a:ext cx="5614416" cy="311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B8AA6-864C-07F1-5F39-B25E6B46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936634"/>
            <a:ext cx="5614416" cy="30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ED25-88E9-D7BD-4AB1-1C886D2D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D2F77A-08BA-1504-DD2A-D262FB95F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9795"/>
            <a:ext cx="10515600" cy="43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08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F6D4-6B36-35CF-6105-76506A13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Owner Side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6287F0-D098-01A3-9A85-24265D854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68" y="1803323"/>
            <a:ext cx="819893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A7D1B-0667-9C79-4DCF-DBEE0CCB2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673" y="2163337"/>
            <a:ext cx="3190849" cy="370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4E31F-1B6F-280F-D528-216C1455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 Vehicles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8BB771-35FC-6BB7-1181-3D7C10CC3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51" y="1690688"/>
            <a:ext cx="5671449" cy="2862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DE56C-66BB-B8CA-E621-E56852431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669"/>
            <a:ext cx="3788288" cy="3288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A9F87D-1262-72D3-F937-B8FB1EF7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28193"/>
            <a:ext cx="3309250" cy="306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067FD-C70F-F1EF-8513-FB094D27A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975" y="3328193"/>
            <a:ext cx="3012139" cy="16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9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A1F3-738F-A743-316F-D6DB9176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 Bookings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C1F076-CF3D-32CB-CC9F-A7C5C6141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334" y="1825625"/>
            <a:ext cx="102773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2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A16C-984F-8A09-E2C7-29338423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 KYC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48478E-5BC3-27F4-8BE9-9CD468B96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685" y="1825625"/>
            <a:ext cx="85526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2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92FD-E84F-52E3-93B7-A0921FDB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51DF96-25BC-7ABA-DAB3-A91452031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74" y="1825625"/>
            <a:ext cx="83510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7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63647-36FB-855D-D077-95CBAF2F2A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8" r="2733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80B21-4EA1-AEC3-F031-8208742C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4120-C8DC-595A-4B14-D54C613DF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RentRide is a platform where users can rent vehicles and lend their own vehicles.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Provides an easy and secure way to access vehicles on demand.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Addresses the growing need for flexible transportation options.</a:t>
            </a:r>
          </a:p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49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C51A-9D18-483D-D3F9-EE9DD7AA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-Continue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EE17C0-7001-4A9F-77D8-279647BED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6325"/>
            <a:ext cx="4371467" cy="1750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40219-CED7-3B2F-F1EE-753154C9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576" y="1786162"/>
            <a:ext cx="6014224" cy="1860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9FA53-79B5-10DC-51D9-D7008AD0D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646449"/>
            <a:ext cx="4722694" cy="1860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7C246-04CD-F16C-B6B0-0FCAACA7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895" y="3646449"/>
            <a:ext cx="5024793" cy="24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9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F52A-E9AC-F9D9-0A21-63709A7A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-Continue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F1D3B3-E317-429D-96DF-189C27608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561" y="1399800"/>
            <a:ext cx="5483546" cy="2834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C71DF-08BF-3438-327E-89D1B4EE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57" y="1669909"/>
            <a:ext cx="5856249" cy="2294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7199B-DBCD-1D60-5873-69520CFBE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75" y="3429000"/>
            <a:ext cx="5724011" cy="2605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3EDBF-781E-DDF3-977F-EEA8A6081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61" y="4465693"/>
            <a:ext cx="5856249" cy="23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73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06BC-D30A-2C83-896D-1E9720FD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-Continue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F15F4-48CA-929C-D6BF-EB8AF4BAD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3321"/>
            <a:ext cx="4888328" cy="1643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5D99C-1075-3B77-A05A-875F7883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0404"/>
            <a:ext cx="4801873" cy="22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35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E50D-4500-A70D-2D49-B6C8012D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Add-Admin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54F453-9AF9-FBA6-8D10-388769480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11371"/>
            <a:ext cx="10515600" cy="23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26FF-9EDA-C976-35FE-B60041F1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KYC Verification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A3D56D-AB59-0E4A-0B1F-F7E0AC70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2206" y="160106"/>
            <a:ext cx="4421458" cy="2842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0A051-00FD-FDF5-7C99-E05D88F1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23" y="1690688"/>
            <a:ext cx="6664006" cy="4264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235AF-3637-8B61-FC42-7A3CAA1E4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206" y="3126288"/>
            <a:ext cx="4415545" cy="336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F4F4-A863-1655-068C-6BC8F2F5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Add/Edit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121799-9EE5-2F6E-C7EE-A16E0941B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16" y="1793148"/>
            <a:ext cx="6127650" cy="2716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1EE07-CE4C-C266-D59D-4F91BF294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34" y="3968430"/>
            <a:ext cx="6127650" cy="27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0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40584-B974-388A-28DC-F94238B4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dirty="0"/>
              <a:t>Challenges &amp; Solutions</a:t>
            </a:r>
          </a:p>
        </p:txBody>
      </p:sp>
      <p:pic>
        <p:nvPicPr>
          <p:cNvPr id="22" name="Picture 21" descr="Cars parked in a line">
            <a:extLst>
              <a:ext uri="{FF2B5EF4-FFF2-40B4-BE49-F238E27FC236}">
                <a16:creationId xmlns:a16="http://schemas.microsoft.com/office/drawing/2014/main" id="{5D9F3E5E-486E-197C-CF83-C32E3EF1B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75" r="1823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03622-4E70-2282-8F8A-681EDEA3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700" b="1" dirty="0"/>
              <a:t>Challenge 1:</a:t>
            </a:r>
            <a:r>
              <a:rPr lang="en-US" sz="700" dirty="0"/>
              <a:t> </a:t>
            </a:r>
            <a:r>
              <a:rPr lang="en-US" sz="700" b="1" dirty="0"/>
              <a:t>Ensuring trust and security.</a:t>
            </a:r>
          </a:p>
          <a:p>
            <a:r>
              <a:rPr lang="en-US" sz="700" dirty="0"/>
              <a:t>Users need an application that allows only trusted vehicles to be present.</a:t>
            </a:r>
          </a:p>
          <a:p>
            <a:pPr>
              <a:buNone/>
            </a:pPr>
            <a:r>
              <a:rPr lang="en-US" sz="700" b="1" dirty="0"/>
              <a:t>Solution:</a:t>
            </a:r>
            <a:r>
              <a:rPr lang="en-US" sz="700" dirty="0"/>
              <a:t> </a:t>
            </a:r>
          </a:p>
          <a:p>
            <a:r>
              <a:rPr lang="en-US" sz="700" dirty="0"/>
              <a:t>Implemented identity verification and user reviews.</a:t>
            </a:r>
          </a:p>
          <a:p>
            <a:pPr>
              <a:buNone/>
            </a:pPr>
            <a:r>
              <a:rPr lang="en-US" sz="700" b="1" dirty="0"/>
              <a:t>Challenge 2: Pending Vehicle Listings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00" dirty="0"/>
              <a:t>Some vehicles remain in a </a:t>
            </a:r>
            <a:r>
              <a:rPr lang="en-US" sz="700" b="1" dirty="0"/>
              <a:t>pending state</a:t>
            </a:r>
            <a:r>
              <a:rPr lang="en-US" sz="700" dirty="0"/>
              <a:t> even after the rental date has passed.</a:t>
            </a:r>
          </a:p>
          <a:p>
            <a:pPr>
              <a:buNone/>
            </a:pPr>
            <a:r>
              <a:rPr lang="en-US" sz="700" b="1" dirty="0"/>
              <a:t>Solution:</a:t>
            </a:r>
            <a:endParaRPr lang="en-US" sz="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700" dirty="0"/>
              <a:t>Implemented a </a:t>
            </a:r>
            <a:r>
              <a:rPr lang="en-US" sz="700" b="1" dirty="0"/>
              <a:t>Cron Job</a:t>
            </a:r>
            <a:r>
              <a:rPr lang="en-US" sz="700" dirty="0"/>
              <a:t> to periodically check and update outdated pending rentals.</a:t>
            </a:r>
          </a:p>
          <a:p>
            <a:pPr>
              <a:buNone/>
            </a:pPr>
            <a:r>
              <a:rPr lang="en-US" sz="700" b="1" dirty="0"/>
              <a:t>Challenge 3: Secure &amp; Trusted Payment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00" dirty="0"/>
              <a:t>Users need a </a:t>
            </a:r>
            <a:r>
              <a:rPr lang="en-US" sz="700" b="1" dirty="0"/>
              <a:t>reliable and secure</a:t>
            </a:r>
            <a:r>
              <a:rPr lang="en-US" sz="700" dirty="0"/>
              <a:t> payment system to build trust in transactions.</a:t>
            </a:r>
          </a:p>
          <a:p>
            <a:pPr>
              <a:buNone/>
            </a:pPr>
            <a:r>
              <a:rPr lang="en-US" sz="700" b="1" dirty="0"/>
              <a:t>Solution:</a:t>
            </a:r>
            <a:endParaRPr lang="en-US" sz="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700" dirty="0"/>
              <a:t>Integrated </a:t>
            </a:r>
            <a:r>
              <a:rPr lang="en-US" sz="700" b="1" dirty="0"/>
              <a:t>Khalti API</a:t>
            </a:r>
            <a:r>
              <a:rPr lang="en-US" sz="700" dirty="0"/>
              <a:t> for secure and seamless payment processing.</a:t>
            </a:r>
          </a:p>
          <a:p>
            <a:pPr>
              <a:buNone/>
            </a:pPr>
            <a:r>
              <a:rPr lang="en-US" sz="700" b="1" dirty="0"/>
              <a:t>Challenge 4: Real-Time Booking, Notifications &amp; Messaging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00" dirty="0"/>
              <a:t>Users require </a:t>
            </a:r>
            <a:r>
              <a:rPr lang="en-US" sz="700" b="1" dirty="0"/>
              <a:t>instant updates</a:t>
            </a:r>
            <a:r>
              <a:rPr lang="en-US" sz="700" dirty="0"/>
              <a:t> on bookings, payments, and messages.</a:t>
            </a:r>
          </a:p>
          <a:p>
            <a:pPr>
              <a:buNone/>
            </a:pPr>
            <a:r>
              <a:rPr lang="en-US" sz="700" b="1" dirty="0"/>
              <a:t>Solution:</a:t>
            </a:r>
            <a:endParaRPr lang="en-US" sz="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700" dirty="0"/>
              <a:t>Used </a:t>
            </a:r>
            <a:r>
              <a:rPr lang="en-US" sz="700" b="1" dirty="0" err="1"/>
              <a:t>Socket.io</a:t>
            </a:r>
            <a:r>
              <a:rPr lang="en-US" sz="700" dirty="0"/>
              <a:t> for real-time communication, ensuring instant booking confirmation, notifications, and live chat.</a:t>
            </a:r>
          </a:p>
          <a:p>
            <a:pPr>
              <a:buNone/>
            </a:pPr>
            <a:endParaRPr lang="en-US" sz="700" dirty="0"/>
          </a:p>
          <a:p>
            <a:pPr>
              <a:buNone/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97369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F1A16-8A26-EA13-0125-2C2C6D149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/>
              <a:t>Conclusion &amp; 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84958-862F-F870-328E-8415C395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01" r="35079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18E2-55ED-BB47-19EA-60E65BE4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RentRide provides a seamless vehicle rental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Future Enhancements: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AI-based pricing recommendations.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AI-based verification.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GPS-Based Live Tracking.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Loyalty Programs.</a:t>
            </a:r>
          </a:p>
        </p:txBody>
      </p:sp>
    </p:spTree>
    <p:extLst>
      <p:ext uri="{BB962C8B-B14F-4D97-AF65-F5344CB8AC3E}">
        <p14:creationId xmlns:p14="http://schemas.microsoft.com/office/powerpoint/2010/main" val="1700578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3742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19605-1F2E-6D2A-2797-7C5A134B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8" y="637763"/>
            <a:ext cx="9889797" cy="28744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3742597"/>
            <a:ext cx="12191990" cy="3115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180" y="41010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5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ars parked in a line">
            <a:extLst>
              <a:ext uri="{FF2B5EF4-FFF2-40B4-BE49-F238E27FC236}">
                <a16:creationId xmlns:a16="http://schemas.microsoft.com/office/drawing/2014/main" id="{CC48EC91-0441-9BE8-CFFF-15608CE0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21408-4A49-2386-DC94-A7FBCBA7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D05D-9CF2-3998-0A1D-AE93CBDA1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Limited access to short-term vehicle rentals.</a:t>
            </a:r>
          </a:p>
          <a:p>
            <a:r>
              <a:rPr lang="en-US" sz="1700">
                <a:solidFill>
                  <a:schemeClr val="bg1"/>
                </a:solidFill>
              </a:rPr>
              <a:t>Vehicle owners have idle cars that could generate income.</a:t>
            </a:r>
          </a:p>
          <a:p>
            <a:r>
              <a:rPr lang="en-US" sz="1700">
                <a:solidFill>
                  <a:schemeClr val="bg1"/>
                </a:solidFill>
              </a:rPr>
              <a:t>Need for a trusted platform to connect renters and vehicle owners.</a:t>
            </a:r>
          </a:p>
        </p:txBody>
      </p:sp>
    </p:spTree>
    <p:extLst>
      <p:ext uri="{BB962C8B-B14F-4D97-AF65-F5344CB8AC3E}">
        <p14:creationId xmlns:p14="http://schemas.microsoft.com/office/powerpoint/2010/main" val="57998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E7D6D371-DF4B-8CFD-3837-8C410C6BF3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83902-6FA3-6D74-2242-D14E66C3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F1D2-EBE1-1026-2503-31909DCA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Develop a user-friendly vehicle rental platform.</a:t>
            </a:r>
          </a:p>
          <a:p>
            <a:r>
              <a:rPr lang="en-US" sz="1700">
                <a:solidFill>
                  <a:schemeClr val="bg1"/>
                </a:solidFill>
              </a:rPr>
              <a:t>Ensure secure transactions and verification processes.</a:t>
            </a:r>
          </a:p>
          <a:p>
            <a:r>
              <a:rPr lang="en-US" sz="1700">
                <a:solidFill>
                  <a:schemeClr val="bg1"/>
                </a:solidFill>
              </a:rPr>
              <a:t>Provide seamless booking functionalities.</a:t>
            </a:r>
          </a:p>
        </p:txBody>
      </p:sp>
    </p:spTree>
    <p:extLst>
      <p:ext uri="{BB962C8B-B14F-4D97-AF65-F5344CB8AC3E}">
        <p14:creationId xmlns:p14="http://schemas.microsoft.com/office/powerpoint/2010/main" val="181395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8DF82-CEE0-5A5C-7412-A653ADC6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System Architecture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9F1817-EB40-6B85-F01B-25AF55FF1A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865935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2257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tint">
            <a:extLst>
              <a:ext uri="{FF2B5EF4-FFF2-40B4-BE49-F238E27FC236}">
                <a16:creationId xmlns:a16="http://schemas.microsoft.com/office/drawing/2014/main" id="{BC84AE2F-44F4-4DB9-AA52-F1DF1D835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B9D38F80-A0D0-4062-8B61-16440AC9D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5363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318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7AB1CB43-5AF6-6090-79E4-EF80A4A3C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5DF59-F06A-8604-960D-4106E921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10901"/>
            <a:ext cx="10435034" cy="1089805"/>
          </a:xfrm>
        </p:spPr>
        <p:txBody>
          <a:bodyPr>
            <a:normAutofit/>
          </a:bodyPr>
          <a:lstStyle/>
          <a:p>
            <a:r>
              <a:rPr lang="en-US" sz="4000"/>
              <a:t>Methodology</a:t>
            </a:r>
          </a:p>
        </p:txBody>
      </p:sp>
      <p:pic>
        <p:nvPicPr>
          <p:cNvPr id="1028" name="Picture 4" descr="Node.js - Wikipedia">
            <a:extLst>
              <a:ext uri="{FF2B5EF4-FFF2-40B4-BE49-F238E27FC236}">
                <a16:creationId xmlns:a16="http://schemas.microsoft.com/office/drawing/2014/main" id="{8C3BBF41-DB3D-17FF-99DF-931F0F5F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115" y="2925726"/>
            <a:ext cx="1867389" cy="11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act Native - Wikipedia">
            <a:extLst>
              <a:ext uri="{FF2B5EF4-FFF2-40B4-BE49-F238E27FC236}">
                <a16:creationId xmlns:a16="http://schemas.microsoft.com/office/drawing/2014/main" id="{6D612F3F-BF19-7C5A-D800-83E07F4F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6788" y="2414708"/>
            <a:ext cx="1877614" cy="167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Postman On Ubuntu 18.04LTS - Syed Sirajul Islam Anik - Medium">
            <a:extLst>
              <a:ext uri="{FF2B5EF4-FFF2-40B4-BE49-F238E27FC236}">
                <a16:creationId xmlns:a16="http://schemas.microsoft.com/office/drawing/2014/main" id="{0051A067-B715-E1A8-94B0-86928465A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919" y="4381915"/>
            <a:ext cx="1877614" cy="75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goDB - Mage AI">
            <a:extLst>
              <a:ext uri="{FF2B5EF4-FFF2-40B4-BE49-F238E27FC236}">
                <a16:creationId xmlns:a16="http://schemas.microsoft.com/office/drawing/2014/main" id="{3F50434E-6C8B-0A73-03D0-FBF782B4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6788" y="4381915"/>
            <a:ext cx="1877614" cy="50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B620D-12E1-E66F-89C5-74BD9D9ED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9453" y="2248619"/>
            <a:ext cx="5248428" cy="3991460"/>
          </a:xfrm>
        </p:spPr>
        <p:txBody>
          <a:bodyPr anchor="ctr">
            <a:normAutofit/>
          </a:bodyPr>
          <a:lstStyle/>
          <a:p>
            <a:r>
              <a:rPr lang="en-US" sz="2000"/>
              <a:t>Technologies Used:</a:t>
            </a:r>
          </a:p>
          <a:p>
            <a:pPr lvl="1"/>
            <a:r>
              <a:rPr lang="en-US" sz="2000"/>
              <a:t>React (Frontend), Node.js (Backend), MongoDB (Database)</a:t>
            </a:r>
          </a:p>
          <a:p>
            <a:r>
              <a:rPr lang="en-US" sz="2000"/>
              <a:t>Agile development approach with iterative improvements.</a:t>
            </a:r>
          </a:p>
          <a:p>
            <a:r>
              <a:rPr lang="en-US" sz="2000"/>
              <a:t>Khalti Integration for secure payment.</a:t>
            </a:r>
          </a:p>
          <a:p>
            <a:r>
              <a:rPr lang="en-US" sz="2000"/>
              <a:t>Post Man for API testing.</a:t>
            </a:r>
          </a:p>
          <a:p>
            <a:endParaRPr lang="en-US" sz="2000"/>
          </a:p>
        </p:txBody>
      </p:sp>
      <p:pic>
        <p:nvPicPr>
          <p:cNvPr id="1034" name="Picture 10" descr="New offer of Khalti announced | Ratopati | No.1 Nepali News Portal">
            <a:extLst>
              <a:ext uri="{FF2B5EF4-FFF2-40B4-BE49-F238E27FC236}">
                <a16:creationId xmlns:a16="http://schemas.microsoft.com/office/drawing/2014/main" id="{3F52C135-0EFA-8C0E-21AA-F8FB67664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19" y="5315097"/>
            <a:ext cx="2532411" cy="10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180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01AF1-4097-7BBD-5567-C508DE60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r>
              <a:rPr lang="en-US" sz="4000"/>
              <a:t>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781C1F-32B8-91C2-82E1-56B78B54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47" r="1" b="1"/>
          <a:stretch/>
        </p:blipFill>
        <p:spPr>
          <a:xfrm>
            <a:off x="5186554" y="4056375"/>
            <a:ext cx="6806703" cy="2623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E0CD5-9BDD-AB71-FED7-5B9E808E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21" r="1" b="1"/>
          <a:stretch/>
        </p:blipFill>
        <p:spPr>
          <a:xfrm>
            <a:off x="5186554" y="525195"/>
            <a:ext cx="6806703" cy="33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9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59FE7-9B6B-4AFE-F64D-52B47CBE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372995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Login and Signup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94596-CC59-5A88-497A-E66EAC17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4" y="1675261"/>
            <a:ext cx="5307489" cy="2746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FF973F-41AA-417F-3BD9-6B5622F1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70" y="1640459"/>
            <a:ext cx="5307489" cy="266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B05A6D-299D-AEEE-9216-DA7EFDFD6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2441"/>
            <a:ext cx="6119247" cy="272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50BA3E-6BB8-C157-8986-0619150B7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969" y="3494879"/>
            <a:ext cx="3250565" cy="31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0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8D205-9643-0007-9709-1D6DAE4C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15B949-8DE0-4AD1-D139-F0354F663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495" y="1769869"/>
            <a:ext cx="7481266" cy="387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F2BCF-D537-CE10-E30A-1B45BE53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150" y="1708537"/>
            <a:ext cx="3505355" cy="379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08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374</Words>
  <Application>Microsoft Macintosh PowerPoint</Application>
  <PresentationFormat>Widescreen</PresentationFormat>
  <Paragraphs>70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Office Theme</vt:lpstr>
      <vt:lpstr>RentRide</vt:lpstr>
      <vt:lpstr>Introduction</vt:lpstr>
      <vt:lpstr>Problem Statement</vt:lpstr>
      <vt:lpstr>Objectives</vt:lpstr>
      <vt:lpstr>System Architecture</vt:lpstr>
      <vt:lpstr>Methodology</vt:lpstr>
      <vt:lpstr>Implementation</vt:lpstr>
      <vt:lpstr>Login and Signup</vt:lpstr>
      <vt:lpstr>Home Page</vt:lpstr>
      <vt:lpstr>Profile Page</vt:lpstr>
      <vt:lpstr>Bookings Page (User)</vt:lpstr>
      <vt:lpstr>Vehicle Search</vt:lpstr>
      <vt:lpstr>Vehicle Details</vt:lpstr>
      <vt:lpstr>Contact Us Page</vt:lpstr>
      <vt:lpstr>Owner Side</vt:lpstr>
      <vt:lpstr>Owner Vehicles</vt:lpstr>
      <vt:lpstr>Owner Bookings</vt:lpstr>
      <vt:lpstr>Owner KYC</vt:lpstr>
      <vt:lpstr>Admin</vt:lpstr>
      <vt:lpstr>Admin -Continue</vt:lpstr>
      <vt:lpstr>Admin -Continue</vt:lpstr>
      <vt:lpstr>Admin -Continue</vt:lpstr>
      <vt:lpstr>Admin Add-Admin</vt:lpstr>
      <vt:lpstr>Admin KYC Verification </vt:lpstr>
      <vt:lpstr>Admin Add/Edit Page</vt:lpstr>
      <vt:lpstr>Challenges &amp; Solutions</vt:lpstr>
      <vt:lpstr>Conclusion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Raut, Mandip</dc:creator>
  <cp:lastModifiedBy>Raut, Mandip</cp:lastModifiedBy>
  <cp:revision>11</cp:revision>
  <dcterms:created xsi:type="dcterms:W3CDTF">2025-03-22T15:43:12Z</dcterms:created>
  <dcterms:modified xsi:type="dcterms:W3CDTF">2025-03-25T14:02:28Z</dcterms:modified>
</cp:coreProperties>
</file>